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1" r:id="rId4"/>
    <p:sldId id="258" r:id="rId5"/>
    <p:sldId id="302" r:id="rId6"/>
    <p:sldId id="297" r:id="rId7"/>
    <p:sldId id="301" r:id="rId8"/>
    <p:sldId id="300" r:id="rId9"/>
    <p:sldId id="298" r:id="rId10"/>
    <p:sldId id="299" r:id="rId11"/>
    <p:sldId id="303" r:id="rId12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77686" autoAdjust="0"/>
  </p:normalViewPr>
  <p:slideViewPr>
    <p:cSldViewPr>
      <p:cViewPr varScale="1">
        <p:scale>
          <a:sx n="34" d="100"/>
          <a:sy n="34" d="100"/>
        </p:scale>
        <p:origin x="11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03.03.2021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137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Sichtungen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si während 9 </a:t>
            </a:r>
            <a:r>
              <a:rPr lang="de-DE" sz="11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Méint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gemaach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1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ginn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Insgesamt 492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Sperrmüllbereetstellungen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an de Gemengen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302 Anlieferungen an de Recyclingparks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Organik: 0.22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.-%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Problemstoffe: 0.078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.-%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Elektro: 0.046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.-%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Verpackungen: 0.8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.-%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Gewerblicher Anteil: 4.1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.-%,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ronn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80% Holz a Polstermöbel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Populatioun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ëm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11.7%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erop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Sperrmüllopkommes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insgeamt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ëm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11.8%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erof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gaangen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SIDEC: alles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mechanesch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firbehandelt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dono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bei de SIDOR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SIDOR: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een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Deel (16) direkt bei de SIDOR,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déi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aner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(18) bei de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Lamesch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wou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nosortéiert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gëtt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– 10-30% Verwertung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SIGRE: bei de SIDOR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AA6F3-82AA-47A8-BA7A-1E0FF599BA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0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8875"/>
            <a:ext cx="6477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>
              <a:lumMod val="5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38" y="1529358"/>
            <a:ext cx="4536504" cy="2187674"/>
          </a:xfrm>
        </p:spPr>
        <p:txBody>
          <a:bodyPr/>
          <a:lstStyle/>
          <a:p>
            <a:pPr algn="ctr"/>
            <a:r>
              <a:rPr lang="fr-LU" dirty="0" err="1" smtClean="0"/>
              <a:t>Sperrmüllanalyse</a:t>
            </a:r>
            <a:r>
              <a:rPr lang="fr-LU" dirty="0" smtClean="0"/>
              <a:t> </a:t>
            </a:r>
            <a:r>
              <a:rPr lang="fr-LU" dirty="0" smtClean="0"/>
              <a:t>2019/2020</a:t>
            </a:r>
            <a:endParaRPr lang="lb-L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85184"/>
            <a:ext cx="4392612" cy="1502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102" y="450912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4"/>
                </a:solidFill>
              </a:rPr>
              <a:t>Analyse</a:t>
            </a:r>
            <a:r>
              <a:rPr lang="en-US" sz="1200" dirty="0" smtClean="0">
                <a:solidFill>
                  <a:schemeClr val="accent4"/>
                </a:solidFill>
              </a:rPr>
              <a:t> </a:t>
            </a:r>
            <a:r>
              <a:rPr lang="en-US" sz="1200" dirty="0" err="1" smtClean="0">
                <a:solidFill>
                  <a:schemeClr val="accent4"/>
                </a:solidFill>
              </a:rPr>
              <a:t>durchgeführt</a:t>
            </a:r>
            <a:r>
              <a:rPr lang="en-US" sz="1200" dirty="0" smtClean="0">
                <a:solidFill>
                  <a:schemeClr val="accent4"/>
                </a:solidFill>
              </a:rPr>
              <a:t> von </a:t>
            </a:r>
            <a:r>
              <a:rPr lang="en-US" sz="1200" dirty="0">
                <a:solidFill>
                  <a:schemeClr val="accent4"/>
                </a:solidFill>
              </a:rPr>
              <a:t>ECO-</a:t>
            </a:r>
            <a:r>
              <a:rPr lang="en-US" sz="1200" dirty="0" err="1">
                <a:solidFill>
                  <a:schemeClr val="accent4"/>
                </a:solidFill>
              </a:rPr>
              <a:t>Conseil</a:t>
            </a:r>
            <a:r>
              <a:rPr lang="en-US" sz="1200" dirty="0">
                <a:solidFill>
                  <a:schemeClr val="accent4"/>
                </a:solidFill>
              </a:rPr>
              <a:t> </a:t>
            </a:r>
            <a:r>
              <a:rPr lang="en-US" sz="1200" dirty="0" err="1">
                <a:solidFill>
                  <a:schemeClr val="accent4"/>
                </a:solidFill>
              </a:rPr>
              <a:t>s.àr.l</a:t>
            </a:r>
            <a:r>
              <a:rPr lang="en-US" sz="1200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0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 smtClean="0"/>
              <a:t>Ca. 64,3 </a:t>
            </a:r>
            <a:r>
              <a:rPr lang="de-DE" sz="2200" dirty="0" err="1" smtClean="0"/>
              <a:t>Gew</a:t>
            </a:r>
            <a:r>
              <a:rPr lang="de-DE" sz="2200" dirty="0" smtClean="0"/>
              <a:t>.-% </a:t>
            </a:r>
            <a:r>
              <a:rPr lang="de-DE" sz="2200" dirty="0"/>
              <a:t>der Abfälle, die über die öffentliche Sperrmüllabfuhr </a:t>
            </a:r>
            <a:r>
              <a:rPr lang="de-DE" sz="2200" dirty="0" err="1"/>
              <a:t>erfasst</a:t>
            </a:r>
            <a:r>
              <a:rPr lang="de-DE" sz="2200" dirty="0"/>
              <a:t> und entsorgt wurden</a:t>
            </a:r>
            <a:r>
              <a:rPr lang="de-DE" sz="2200" dirty="0" smtClean="0"/>
              <a:t>, könnten anderen Verwertungs- </a:t>
            </a:r>
            <a:r>
              <a:rPr lang="de-DE" sz="2200" dirty="0"/>
              <a:t>und </a:t>
            </a:r>
            <a:r>
              <a:rPr lang="de-DE" sz="2200" dirty="0" smtClean="0"/>
              <a:t>Entsorgungswegen </a:t>
            </a:r>
            <a:r>
              <a:rPr lang="de-DE" sz="2200" dirty="0"/>
              <a:t>angedient </a:t>
            </a:r>
            <a:r>
              <a:rPr lang="de-DE" sz="2200" dirty="0" smtClean="0"/>
              <a:t>werden</a:t>
            </a:r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10</a:t>
            </a:fld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49632"/>
            <a:ext cx="7605291" cy="40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 smtClean="0"/>
              <a:t>Situation 2019 bezüglich Abfuhr und Taxe</a:t>
            </a:r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11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5669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8075240" cy="5139272"/>
          </a:xfrm>
        </p:spPr>
        <p:txBody>
          <a:bodyPr/>
          <a:lstStyle/>
          <a:p>
            <a:r>
              <a:rPr lang="de-DE" sz="2200" dirty="0" err="1" smtClean="0"/>
              <a:t>Beprobungsherleitung</a:t>
            </a:r>
            <a:r>
              <a:rPr lang="de-DE" sz="2200" dirty="0" smtClean="0"/>
              <a:t> (Holsystem)</a:t>
            </a:r>
            <a:endParaRPr lang="de-DE" sz="2200" dirty="0"/>
          </a:p>
          <a:p>
            <a:pPr lvl="1"/>
            <a:r>
              <a:rPr lang="de-DE" sz="1800" dirty="0" smtClean="0"/>
              <a:t>Bevölkerungsdichte </a:t>
            </a:r>
            <a:r>
              <a:rPr lang="de-DE" sz="1800" dirty="0"/>
              <a:t>[E/km</a:t>
            </a:r>
            <a:r>
              <a:rPr lang="de-DE" sz="1800" baseline="30000" dirty="0"/>
              <a:t>2</a:t>
            </a:r>
            <a:r>
              <a:rPr lang="de-DE" sz="1800" dirty="0"/>
              <a:t>]</a:t>
            </a:r>
          </a:p>
          <a:p>
            <a:pPr lvl="1"/>
            <a:r>
              <a:rPr lang="de-DE" sz="1800" dirty="0" smtClean="0"/>
              <a:t>Verfügbares </a:t>
            </a:r>
            <a:r>
              <a:rPr lang="de-DE" sz="1800" dirty="0"/>
              <a:t>spezifisches Restmüllbehältervolumen [</a:t>
            </a:r>
            <a:r>
              <a:rPr lang="de-DE" sz="1800" dirty="0" err="1"/>
              <a:t>ltr</a:t>
            </a:r>
            <a:r>
              <a:rPr lang="de-DE" sz="1800" dirty="0"/>
              <a:t>./</a:t>
            </a:r>
            <a:r>
              <a:rPr lang="de-DE" sz="1800" dirty="0" err="1"/>
              <a:t>E.wo</a:t>
            </a:r>
            <a:r>
              <a:rPr lang="de-DE" sz="1800" dirty="0"/>
              <a:t>]</a:t>
            </a:r>
          </a:p>
          <a:p>
            <a:pPr lvl="1"/>
            <a:r>
              <a:rPr lang="de-DE" sz="1800" dirty="0" smtClean="0"/>
              <a:t>Abfuhrorganisation </a:t>
            </a:r>
            <a:r>
              <a:rPr lang="de-DE" sz="1800" dirty="0"/>
              <a:t>(auf Abruf/flächendeckend)</a:t>
            </a:r>
          </a:p>
          <a:p>
            <a:pPr lvl="1"/>
            <a:r>
              <a:rPr lang="de-DE" sz="1800" dirty="0" smtClean="0"/>
              <a:t>Abfuhrfrequenz </a:t>
            </a:r>
            <a:endParaRPr lang="de-DE" sz="1800" dirty="0"/>
          </a:p>
          <a:p>
            <a:pPr lvl="1"/>
            <a:r>
              <a:rPr lang="de-DE" sz="1800" dirty="0"/>
              <a:t>Gesonderte Sperrmülltaxe vorhanden (</a:t>
            </a:r>
            <a:r>
              <a:rPr lang="de-DE" sz="1800" dirty="0" smtClean="0"/>
              <a:t>ja/nein)</a:t>
            </a:r>
            <a:endParaRPr lang="de-DE" sz="1800" dirty="0"/>
          </a:p>
          <a:p>
            <a:pPr lvl="1"/>
            <a:endParaRPr lang="de-DE" sz="1800" dirty="0"/>
          </a:p>
          <a:p>
            <a:pPr marL="457200" lvl="1" indent="0">
              <a:buNone/>
            </a:pPr>
            <a:r>
              <a:rPr lang="de-DE" sz="1800" dirty="0"/>
              <a:t>	102 Gemeinden werden</a:t>
            </a:r>
          </a:p>
          <a:p>
            <a:pPr marL="457200" lvl="1" indent="0">
              <a:buNone/>
            </a:pPr>
            <a:r>
              <a:rPr lang="de-DE" sz="1800" dirty="0"/>
              <a:t>	</a:t>
            </a:r>
            <a:r>
              <a:rPr lang="de-DE" sz="1800" dirty="0" smtClean="0"/>
              <a:t>22 Gemeindegruppen zugeordnet</a:t>
            </a:r>
            <a:endParaRPr lang="de-DE" sz="1800" dirty="0"/>
          </a:p>
          <a:p>
            <a:pPr marL="457200" lvl="1" indent="0">
              <a:buNone/>
            </a:pPr>
            <a:endParaRPr lang="de-DE" sz="1800" dirty="0"/>
          </a:p>
          <a:p>
            <a:r>
              <a:rPr lang="de-DE" sz="2200" dirty="0" smtClean="0"/>
              <a:t>Die </a:t>
            </a:r>
            <a:r>
              <a:rPr lang="de-DE" sz="2200" dirty="0"/>
              <a:t>Sperrmüllanalyse basiert</a:t>
            </a:r>
          </a:p>
          <a:p>
            <a:pPr lvl="1"/>
            <a:r>
              <a:rPr lang="de-DE" sz="1800" dirty="0"/>
              <a:t>auf einer Bestandsdatenaufnahme (einschließlich deren Analyse),</a:t>
            </a:r>
          </a:p>
          <a:p>
            <a:pPr lvl="1"/>
            <a:r>
              <a:rPr lang="de-DE" sz="1800" dirty="0"/>
              <a:t>auf stichprobenartigen und auf den Bestandsdaten basierenden </a:t>
            </a:r>
            <a:r>
              <a:rPr lang="de-DE" sz="1800" dirty="0" err="1"/>
              <a:t>Sperrmüllsichtungen</a:t>
            </a:r>
            <a:r>
              <a:rPr lang="de-DE" sz="1800" dirty="0"/>
              <a:t> in 22 von 102 luxemburgischen Gemeinden (Holsystem) sowie</a:t>
            </a:r>
          </a:p>
          <a:p>
            <a:pPr lvl="1"/>
            <a:r>
              <a:rPr lang="de-DE" sz="1800" dirty="0"/>
              <a:t>auf stichprobenartigen </a:t>
            </a:r>
            <a:r>
              <a:rPr lang="de-DE" sz="1800" dirty="0" err="1"/>
              <a:t>Sperrmüllsichtungen</a:t>
            </a:r>
            <a:r>
              <a:rPr lang="de-DE" sz="1800" dirty="0"/>
              <a:t> in 5 Recyclingparks (</a:t>
            </a:r>
            <a:r>
              <a:rPr lang="de-DE" sz="1800" dirty="0" err="1"/>
              <a:t>Bringsystem</a:t>
            </a:r>
            <a:r>
              <a:rPr lang="de-DE" sz="18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2</a:t>
            </a:fld>
            <a:endParaRPr lang="fr-CH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C4D031C-A5C4-4504-A727-019F0A98EB8D}"/>
              </a:ext>
            </a:extLst>
          </p:cNvPr>
          <p:cNvSpPr/>
          <p:nvPr/>
        </p:nvSpPr>
        <p:spPr>
          <a:xfrm>
            <a:off x="457200" y="340634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12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3</a:t>
            </a:fld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72881"/>
            <a:ext cx="4495800" cy="6296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2372831"/>
            <a:ext cx="3516037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Probennahme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und Analyse vor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Ort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Bestimmung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der stofflichen Zusammensetzung durch Sichtung der Volumenanteile und des Gesamtvolumens, </a:t>
            </a:r>
            <a:endParaRPr lang="de-DE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Einschätzung </a:t>
            </a: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der Wiederverwendbarkeit von Sperrmüll</a:t>
            </a:r>
          </a:p>
        </p:txBody>
      </p:sp>
    </p:spTree>
    <p:extLst>
      <p:ext uri="{BB962C8B-B14F-4D97-AF65-F5344CB8AC3E}">
        <p14:creationId xmlns:p14="http://schemas.microsoft.com/office/powerpoint/2010/main" val="21133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4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08" y="859531"/>
            <a:ext cx="3901202" cy="29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4" y="859531"/>
            <a:ext cx="3901201" cy="29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53" y="3852293"/>
            <a:ext cx="3901202" cy="29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08" y="3852293"/>
            <a:ext cx="390120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5</a:t>
            </a:fld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6304"/>
            <a:ext cx="3896116" cy="29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82" y="831789"/>
            <a:ext cx="3896116" cy="29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45" y="3841719"/>
            <a:ext cx="3896116" cy="29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25" y="3841719"/>
            <a:ext cx="3896116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34952"/>
            <a:ext cx="8388424" cy="4708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/>
              <a:t>Geschätzte Zusammensetzung des in 2019 </a:t>
            </a:r>
            <a:r>
              <a:rPr lang="de-DE" sz="2200" dirty="0" smtClean="0"/>
              <a:t>über </a:t>
            </a:r>
            <a:r>
              <a:rPr lang="de-DE" sz="2200" dirty="0"/>
              <a:t>die öffentliche </a:t>
            </a:r>
            <a:r>
              <a:rPr lang="de-DE" sz="2200" dirty="0" smtClean="0"/>
              <a:t>Abfuhr entsorgten </a:t>
            </a:r>
            <a:r>
              <a:rPr lang="de-DE" sz="2200" dirty="0"/>
              <a:t>und endbehandelten Sperrmülls in </a:t>
            </a:r>
            <a:r>
              <a:rPr lang="de-DE" sz="2200" dirty="0" err="1"/>
              <a:t>Gew</a:t>
            </a:r>
            <a:r>
              <a:rPr lang="de-DE" sz="2200" dirty="0" smtClean="0"/>
              <a:t>.-%</a:t>
            </a:r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r>
              <a:rPr lang="de-DE" sz="2000" dirty="0" smtClean="0"/>
              <a:t>Rund 85 </a:t>
            </a:r>
            <a:r>
              <a:rPr lang="de-DE" sz="2000" dirty="0" err="1" smtClean="0"/>
              <a:t>Gew</a:t>
            </a:r>
            <a:r>
              <a:rPr lang="de-DE" sz="2000" dirty="0" smtClean="0"/>
              <a:t>.-% entfallen auf 4 Stoffgruppen: Holz, Polstermöbel, Matratzen und optisch nicht differenzierbare Abfälle</a:t>
            </a:r>
            <a:endParaRPr lang="de-D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822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/>
              <a:t>Entwicklung der Wohnbevölkerung 2014-2019 und der im gleichen Zeitraum endbehandelten Sperrmüllabfälle (öffentliche und nicht-öffentliche Abfuhren sowie Privatanlieferungen) gesamt und auf </a:t>
            </a:r>
            <a:r>
              <a:rPr lang="de-DE" sz="2200" dirty="0" smtClean="0"/>
              <a:t>Syndikatsebene</a:t>
            </a:r>
            <a:endParaRPr lang="de-DE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7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3" y="2348880"/>
            <a:ext cx="8249940" cy="38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8064896" cy="5195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/>
              <a:t>Entwicklung der einwohnerspezifischen endbehandelten Sperrmüllabfälle (öffentliche und nicht-öffentliche Abfuhren sowie Privatanlieferungen) 2014 – 2019 in den Syndikaten</a:t>
            </a:r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158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7" y="1457103"/>
            <a:ext cx="8187231" cy="5285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 err="1" smtClean="0"/>
              <a:t>Sperrmüllanalyse</a:t>
            </a:r>
            <a:r>
              <a:rPr lang="lb-LU" dirty="0" smtClean="0"/>
              <a:t> </a:t>
            </a:r>
            <a:r>
              <a:rPr lang="lb-LU" dirty="0" smtClean="0"/>
              <a:t>2019/2020</a:t>
            </a:r>
            <a:endParaRPr lang="lb-L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7715200" cy="2232248"/>
          </a:xfrm>
        </p:spPr>
        <p:txBody>
          <a:bodyPr/>
          <a:lstStyle/>
          <a:p>
            <a:r>
              <a:rPr lang="de-DE" sz="2200" dirty="0"/>
              <a:t>Wiederverwendbare Bestandteile des </a:t>
            </a:r>
            <a:r>
              <a:rPr lang="de-DE" sz="2200" dirty="0" smtClean="0"/>
              <a:t>Sperrmülls (</a:t>
            </a:r>
            <a:r>
              <a:rPr lang="de-DE" sz="2200" dirty="0"/>
              <a:t>Spielsachen </a:t>
            </a:r>
            <a:r>
              <a:rPr lang="de-DE" sz="2200" dirty="0" smtClean="0"/>
              <a:t>und Mobiliar)</a:t>
            </a:r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8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(4:3)</PresentationFormat>
  <Paragraphs>93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Modèle par défaut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  <vt:lpstr>Sperrmüllanalyse 2019/2020</vt:lpstr>
    </vt:vector>
  </TitlesOfParts>
  <Company>CIE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Stephanie Goergen</cp:lastModifiedBy>
  <cp:revision>94</cp:revision>
  <cp:lastPrinted>2020-03-06T13:24:52Z</cp:lastPrinted>
  <dcterms:created xsi:type="dcterms:W3CDTF">2014-02-06T11:46:14Z</dcterms:created>
  <dcterms:modified xsi:type="dcterms:W3CDTF">2021-03-03T09:25:02Z</dcterms:modified>
</cp:coreProperties>
</file>